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62" r:id="rId4"/>
    <p:sldId id="263" r:id="rId5"/>
    <p:sldId id="257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EBACDD1-13D9-4699-9AC2-A0359606FE4F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2A31BD-0AD1-49A4-A7C1-9C296EE3E0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com/url?sa=i&amp;rct=j&amp;q=&amp;esrc=s&amp;frm=1&amp;source=images&amp;cd=&amp;cad=rja&amp;docid=p7lIS_Vci2aQyM&amp;tbnid=vIuqfj3jdvJc5M:&amp;ved=0CAUQjRw&amp;url=http://www.neoclipart.com/animated-clipart/17190-animated-clipart.html&amp;ei=dYosUuXiIK6s4AOwoIDAAg&amp;bvm=bv.51773540,d.dmg&amp;psig=AFQjCNECuT_exRByaFM2sDprHi7CaEQ0Kw&amp;ust=1378737110220728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hyperlink" Target="http://www.google.com/url?sa=i&amp;rct=j&amp;q=&amp;esrc=s&amp;frm=1&amp;source=images&amp;cd=&amp;cad=rja&amp;docid=w-9a1Ut9ILzz-M&amp;tbnid=GgHnhXGGMGi9aM:&amp;ved=0CAUQjRw&amp;url=http://www.gifstop.com/&amp;ei=_oosUs69Ja-24AOkuIHACw&amp;bvm=bv.51773540,d.dmg&amp;psig=AFQjCNECuT_exRByaFM2sDprHi7CaEQ0Kw&amp;ust=137873711022072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8thgradeela2014-2015.wikispace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koche@gtsd.net" TargetMode="External"/><Relationship Id="rId2" Type="http://schemas.openxmlformats.org/officeDocument/2006/relationships/hyperlink" Target="mailto:mulrooneyl@gtsd.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feenann@gtsd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4177" y="4114800"/>
            <a:ext cx="7772400" cy="1199704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Please feel free to look around the room until we get started!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endParaRPr lang="en-US" dirty="0"/>
          </a:p>
        </p:txBody>
      </p:sp>
      <p:pic>
        <p:nvPicPr>
          <p:cNvPr id="1026" name="Picture 2" descr="http://www.neoclipart.com/uploads/posts/2010-09/1284713500_butterflies_different_colors_lg_clr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"/>
            <a:ext cx="2111829" cy="211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ifstop.com/images/welcome/welcome017.gi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2438400"/>
            <a:ext cx="7356757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neoclipart.com/uploads/posts/2010-09/1284713500_butterflies_different_colors_lg_clr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32171" y="15240"/>
            <a:ext cx="2111829" cy="211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Graduated from Rutgers Graduate School of Education in May 2011</a:t>
            </a:r>
          </a:p>
          <a:p>
            <a:pPr lvl="1"/>
            <a:r>
              <a:rPr lang="en-US" dirty="0" smtClean="0"/>
              <a:t>Elementary Education</a:t>
            </a:r>
          </a:p>
          <a:p>
            <a:pPr lvl="1"/>
            <a:r>
              <a:rPr lang="en-US" dirty="0" smtClean="0"/>
              <a:t>Middle School Language Arts/Literacy</a:t>
            </a:r>
          </a:p>
          <a:p>
            <a:pPr lvl="1"/>
            <a:r>
              <a:rPr lang="en-US" dirty="0" smtClean="0"/>
              <a:t>Special Education </a:t>
            </a:r>
          </a:p>
          <a:p>
            <a:r>
              <a:rPr lang="en-US" dirty="0" smtClean="0"/>
              <a:t>Excited to start my 4th year at SMS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little about myself…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Earned my B.A. degree from Montclair State University with teacher certification in Pre-K to 8</a:t>
            </a:r>
          </a:p>
          <a:p>
            <a:r>
              <a:rPr lang="en-US" dirty="0" smtClean="0"/>
              <a:t>Earned my Masters degree from Centenary College in Special Education</a:t>
            </a:r>
          </a:p>
          <a:p>
            <a:r>
              <a:rPr lang="en-US" dirty="0" smtClean="0"/>
              <a:t>This is my 9</a:t>
            </a:r>
            <a:r>
              <a:rPr lang="en-US" baseline="30000" dirty="0" smtClean="0"/>
              <a:t>th</a:t>
            </a:r>
            <a:r>
              <a:rPr lang="en-US" dirty="0" smtClean="0"/>
              <a:t> year working in the Greenwich Township School District</a:t>
            </a:r>
          </a:p>
          <a:p>
            <a:pPr marL="548640" lvl="2" indent="-274320">
              <a:buClr>
                <a:schemeClr val="accent3"/>
              </a:buClr>
              <a:buSzPct val="95000"/>
            </a:pPr>
            <a:r>
              <a:rPr lang="en-US" dirty="0"/>
              <a:t>6</a:t>
            </a:r>
            <a:r>
              <a:rPr lang="en-US" dirty="0" smtClean="0"/>
              <a:t> years in 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Arts/Special Education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about Mrs. Koch…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7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Masters in Special Education/K-8 General Education</a:t>
            </a:r>
          </a:p>
          <a:p>
            <a:r>
              <a:rPr lang="en-US" dirty="0" smtClean="0"/>
              <a:t>Highly Qualified in ELA</a:t>
            </a:r>
          </a:p>
          <a:p>
            <a:r>
              <a:rPr lang="en-US" dirty="0" smtClean="0"/>
              <a:t>Taught</a:t>
            </a:r>
          </a:p>
          <a:p>
            <a:pPr lvl="1"/>
            <a:r>
              <a:rPr lang="en-US" dirty="0" smtClean="0"/>
              <a:t>Special Ed 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</a:p>
          <a:p>
            <a:pPr lvl="1"/>
            <a:r>
              <a:rPr lang="en-US" dirty="0" smtClean="0"/>
              <a:t>Middle School Language Arts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Mrs. </a:t>
            </a:r>
            <a:r>
              <a:rPr lang="en-US" dirty="0" err="1" smtClean="0"/>
              <a:t>Feenan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05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9525000" cy="4525963"/>
          </a:xfrm>
        </p:spPr>
        <p:txBody>
          <a:bodyPr/>
          <a:lstStyle/>
          <a:p>
            <a:r>
              <a:rPr lang="en-US" dirty="0" smtClean="0"/>
              <a:t>Technology, technology, technology!!!</a:t>
            </a:r>
          </a:p>
          <a:p>
            <a:pPr lvl="1"/>
            <a:r>
              <a:rPr lang="en-US" dirty="0" smtClean="0"/>
              <a:t>Google Apps for Education</a:t>
            </a:r>
          </a:p>
          <a:p>
            <a:pPr lvl="2"/>
            <a:r>
              <a:rPr lang="en-US" dirty="0" smtClean="0"/>
              <a:t>Main source of content information for the class</a:t>
            </a:r>
          </a:p>
          <a:p>
            <a:pPr lvl="1"/>
            <a:r>
              <a:rPr lang="en-US" dirty="0" smtClean="0"/>
              <a:t>Class </a:t>
            </a:r>
            <a:r>
              <a:rPr lang="en-US" dirty="0" smtClean="0"/>
              <a:t>Wiki</a:t>
            </a:r>
            <a:r>
              <a:rPr lang="en-US" dirty="0"/>
              <a:t> </a:t>
            </a:r>
            <a:r>
              <a:rPr lang="en-US" dirty="0" smtClean="0">
                <a:hlinkClick r:id="rId2"/>
              </a:rPr>
              <a:t>www.8thgradeela2014-2015.wikispaces.com</a:t>
            </a:r>
            <a:r>
              <a:rPr lang="en-US" dirty="0" smtClean="0"/>
              <a:t> </a:t>
            </a:r>
            <a:endParaRPr lang="en-US" sz="2000" dirty="0" smtClean="0"/>
          </a:p>
          <a:p>
            <a:pPr lvl="1"/>
            <a:r>
              <a:rPr lang="en-US" dirty="0" smtClean="0"/>
              <a:t>Wiki Contract</a:t>
            </a:r>
            <a:endParaRPr lang="en-US" sz="2800" dirty="0" smtClean="0"/>
          </a:p>
          <a:p>
            <a:r>
              <a:rPr lang="en-US" dirty="0" smtClean="0"/>
              <a:t>Useful resources to encourage independence, collaboration, responsibility, creativity and many more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skills!!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Grade: ELA the Cool Way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Grading-There will be many grades to balance out your student’s average, taking the pressure off of individual assignments.</a:t>
            </a:r>
          </a:p>
          <a:p>
            <a:pPr lvl="1"/>
            <a:r>
              <a:rPr lang="en-US" dirty="0" smtClean="0"/>
              <a:t>Tests  50%		</a:t>
            </a:r>
          </a:p>
          <a:p>
            <a:pPr lvl="1"/>
            <a:r>
              <a:rPr lang="en-US" dirty="0" smtClean="0"/>
              <a:t>Quizzes  30%</a:t>
            </a:r>
          </a:p>
          <a:p>
            <a:pPr lvl="1"/>
            <a:r>
              <a:rPr lang="en-US" dirty="0" smtClean="0"/>
              <a:t>Classwork 20%</a:t>
            </a:r>
          </a:p>
          <a:p>
            <a:r>
              <a:rPr lang="en-US" dirty="0" smtClean="0"/>
              <a:t>Not graded</a:t>
            </a:r>
          </a:p>
          <a:p>
            <a:pPr lvl="1"/>
            <a:r>
              <a:rPr lang="en-US" dirty="0" smtClean="0"/>
              <a:t>Homework</a:t>
            </a:r>
            <a:endParaRPr lang="en-US" dirty="0"/>
          </a:p>
          <a:p>
            <a:pPr lvl="2"/>
            <a:r>
              <a:rPr lang="en-US" dirty="0" smtClean="0"/>
              <a:t>Some Classwork that isn’t completed in class may be finished at home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Specifics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7162800" cy="4525963"/>
          </a:xfrm>
        </p:spPr>
        <p:txBody>
          <a:bodyPr/>
          <a:lstStyle/>
          <a:p>
            <a:r>
              <a:rPr lang="en-US" dirty="0"/>
              <a:t>Starting with the whole class </a:t>
            </a:r>
            <a:r>
              <a:rPr lang="en-US" dirty="0" smtClean="0"/>
              <a:t>novel, </a:t>
            </a:r>
            <a:r>
              <a:rPr lang="en-US" u="sng" dirty="0" smtClean="0"/>
              <a:t>The </a:t>
            </a:r>
            <a:r>
              <a:rPr lang="en-US" u="sng" dirty="0"/>
              <a:t>Outsiders</a:t>
            </a:r>
          </a:p>
          <a:p>
            <a:r>
              <a:rPr lang="en-US" dirty="0" smtClean="0"/>
              <a:t>SpringBoard</a:t>
            </a:r>
          </a:p>
          <a:p>
            <a:pPr lvl="1"/>
            <a:r>
              <a:rPr lang="en-US" dirty="0" smtClean="0"/>
              <a:t>Writing the narrative </a:t>
            </a:r>
          </a:p>
          <a:p>
            <a:r>
              <a:rPr lang="en-US" dirty="0" smtClean="0"/>
              <a:t>Guided Reading</a:t>
            </a:r>
          </a:p>
          <a:p>
            <a:pPr lvl="1"/>
            <a:r>
              <a:rPr lang="en-US" dirty="0" smtClean="0"/>
              <a:t>Later this year we will being guided reading. </a:t>
            </a:r>
          </a:p>
          <a:p>
            <a:pPr lvl="1"/>
            <a:r>
              <a:rPr lang="en-US" dirty="0" smtClean="0"/>
              <a:t>Books are </a:t>
            </a:r>
            <a:r>
              <a:rPr lang="en-US" dirty="0" smtClean="0"/>
              <a:t>TBD</a:t>
            </a:r>
          </a:p>
          <a:p>
            <a:pPr lvl="1"/>
            <a:r>
              <a:rPr lang="en-US" dirty="0" smtClean="0"/>
              <a:t>Theme – Award Winning Books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feel free to contact us anytime!!</a:t>
            </a:r>
          </a:p>
          <a:p>
            <a:pPr lvl="1"/>
            <a:r>
              <a:rPr lang="en-US" dirty="0" smtClean="0">
                <a:hlinkClick r:id="rId2"/>
              </a:rPr>
              <a:t>mulrooneyl@gtsd.net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(908) </a:t>
            </a:r>
            <a:r>
              <a:rPr lang="en-US" dirty="0" smtClean="0"/>
              <a:t>859-2023 </a:t>
            </a:r>
            <a:r>
              <a:rPr lang="en-US" dirty="0" smtClean="0"/>
              <a:t>ext. 3045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hlinkClick r:id="rId3"/>
              </a:rPr>
              <a:t>koche@gtsd.net</a:t>
            </a:r>
            <a:endParaRPr lang="en-US" dirty="0" smtClean="0"/>
          </a:p>
          <a:p>
            <a:pPr lvl="1"/>
            <a:r>
              <a:rPr lang="en-US" dirty="0" smtClean="0"/>
              <a:t>(908</a:t>
            </a:r>
            <a:r>
              <a:rPr lang="en-US" dirty="0"/>
              <a:t>) </a:t>
            </a:r>
            <a:r>
              <a:rPr lang="en-US" dirty="0" smtClean="0"/>
              <a:t>859-2023 </a:t>
            </a:r>
            <a:r>
              <a:rPr lang="en-US" dirty="0"/>
              <a:t>ext. </a:t>
            </a:r>
            <a:r>
              <a:rPr lang="en-US" dirty="0" smtClean="0"/>
              <a:t>3040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hlinkClick r:id="rId4"/>
              </a:rPr>
              <a:t>feenann@gtsd.net</a:t>
            </a:r>
            <a:endParaRPr lang="en-US" dirty="0" smtClean="0"/>
          </a:p>
          <a:p>
            <a:pPr lvl="1"/>
            <a:r>
              <a:rPr lang="en-US" dirty="0"/>
              <a:t>(908</a:t>
            </a:r>
            <a:r>
              <a:rPr lang="en-US"/>
              <a:t>) </a:t>
            </a:r>
            <a:r>
              <a:rPr lang="en-US" smtClean="0"/>
              <a:t>859-2023 </a:t>
            </a:r>
            <a:r>
              <a:rPr lang="en-US" dirty="0"/>
              <a:t>ext. </a:t>
            </a:r>
            <a:r>
              <a:rPr lang="en-US" dirty="0" smtClean="0"/>
              <a:t>3023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Concerns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1892</TotalTime>
  <Words>261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PowerPoint Presentation</vt:lpstr>
      <vt:lpstr>A little about myself…</vt:lpstr>
      <vt:lpstr>A little about Mrs. Koch…</vt:lpstr>
      <vt:lpstr>Mrs. Feenan</vt:lpstr>
      <vt:lpstr>8th Grade: ELA the Cool Way</vt:lpstr>
      <vt:lpstr>Other Specifics</vt:lpstr>
      <vt:lpstr>Programs</vt:lpstr>
      <vt:lpstr>Questions or Concerns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Lauren</dc:creator>
  <cp:lastModifiedBy>Lauren Mulrooney</cp:lastModifiedBy>
  <cp:revision>16</cp:revision>
  <dcterms:created xsi:type="dcterms:W3CDTF">2011-09-12T00:03:18Z</dcterms:created>
  <dcterms:modified xsi:type="dcterms:W3CDTF">2014-09-09T18:57:59Z</dcterms:modified>
</cp:coreProperties>
</file>